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embeddedFontLst>
    <p:embeddedFont>
      <p:font typeface="Raleway"/>
      <p:regular r:id="rId12"/>
      <p:bold r:id="rId13"/>
      <p:italic r:id="rId14"/>
      <p:boldItalic r:id="rId15"/>
    </p:embeddedFont>
    <p:embeddedFont>
      <p:font typeface="Lat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Raleway-bold.fntdata"/><Relationship Id="rId12" Type="http://schemas.openxmlformats.org/officeDocument/2006/relationships/font" Target="fonts/Raleway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aleway-boldItalic.fntdata"/><Relationship Id="rId14" Type="http://schemas.openxmlformats.org/officeDocument/2006/relationships/font" Target="fonts/Raleway-italic.fntdata"/><Relationship Id="rId17" Type="http://schemas.openxmlformats.org/officeDocument/2006/relationships/font" Target="fonts/Lato-bold.fntdata"/><Relationship Id="rId16" Type="http://schemas.openxmlformats.org/officeDocument/2006/relationships/font" Target="fonts/Lato-regular.fntdata"/><Relationship Id="rId5" Type="http://schemas.openxmlformats.org/officeDocument/2006/relationships/slide" Target="slides/slide1.xml"/><Relationship Id="rId19" Type="http://schemas.openxmlformats.org/officeDocument/2006/relationships/font" Target="fonts/Lato-boldItalic.fntdata"/><Relationship Id="rId6" Type="http://schemas.openxmlformats.org/officeDocument/2006/relationships/slide" Target="slides/slide2.xml"/><Relationship Id="rId18" Type="http://schemas.openxmlformats.org/officeDocument/2006/relationships/font" Target="fonts/Lato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" name="Shape 11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" name="Shape 1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2390266" y="3238450"/>
            <a:ext cx="6331500" cy="1241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hape 6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" name="Shape 62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3" name="Shape 63"/>
          <p:cNvSpPr txBox="1"/>
          <p:nvPr>
            <p:ph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" name="Shape 18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" name="Shape 19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hape 2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" name="Shape 23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" name="Shape 2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" name="Shape 2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hape 29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" name="Shape 30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" name="Shape 31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" name="Shape 32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2400302" y="1602675"/>
            <a:ext cx="3071400" cy="3002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4" name="Shape 34"/>
          <p:cNvSpPr txBox="1"/>
          <p:nvPr>
            <p:ph idx="2" type="body"/>
          </p:nvPr>
        </p:nvSpPr>
        <p:spPr>
          <a:xfrm>
            <a:off x="5650571" y="1602675"/>
            <a:ext cx="3071400" cy="3002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hape 4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" name="Shape 41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319500" y="1846803"/>
            <a:ext cx="2808000" cy="2806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hape 4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6" name="Shape 46"/>
          <p:cNvSpPr txBox="1"/>
          <p:nvPr>
            <p:ph type="title"/>
          </p:nvPr>
        </p:nvSpPr>
        <p:spPr>
          <a:xfrm>
            <a:off x="283103" y="712140"/>
            <a:ext cx="6244200" cy="38355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50" name="Shape 5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" name="Shape 51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subTitle"/>
          </p:nvPr>
        </p:nvSpPr>
        <p:spPr>
          <a:xfrm>
            <a:off x="265500" y="2735370"/>
            <a:ext cx="4045200" cy="13454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53" name="Shape 53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hape 56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" name="Shape 5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8" name="Shape 58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Innovation In E-Commerce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3" name="Shape 73"/>
          <p:cNvSpPr txBox="1"/>
          <p:nvPr>
            <p:ph idx="1" type="subTitle"/>
          </p:nvPr>
        </p:nvSpPr>
        <p:spPr>
          <a:xfrm>
            <a:off x="2390266" y="3238450"/>
            <a:ext cx="6331500" cy="1241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Presented By: Kaylin H, Shatinique B, and Jolisa 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 Trend in Ecommerce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2606887" y="1585950"/>
            <a:ext cx="6321600" cy="3002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Social Shopping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Shopping online and buying things are examples of e-commerce. 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Social shopping is a way of buying items and have them being sent to your own home. 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It’s related to transportation because of the way how it gets here.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Advantages and Disadvantages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Safety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Efficiency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Environmental Impact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Cost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Access/ Connectivity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Policy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Things that are needed to know for either making an e commerce web page 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And knowing the laws and regulations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Types of jobs related to e-commerce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Market Research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Web Developer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Computer Systems Analyst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All of them require a bachelor’s degree.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The skills for all of the jobs above at least have to have Computer Tech skills.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Conclusion: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</a:pPr>
            <a:r>
              <a:rPr lang="en"/>
              <a:t>E commerce has altered the practice , timing and technology of BZB and BZC markets affecting from transportation patterns to consumers behavior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wiss-2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